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6" r:id="rId3"/>
    <p:sldId id="258" r:id="rId4"/>
    <p:sldId id="262" r:id="rId5"/>
    <p:sldId id="271" r:id="rId6"/>
    <p:sldId id="263" r:id="rId7"/>
    <p:sldId id="264" r:id="rId8"/>
    <p:sldId id="259" r:id="rId9"/>
    <p:sldId id="260" r:id="rId10"/>
    <p:sldId id="261" r:id="rId11"/>
    <p:sldId id="272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590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52400"/>
            <a:ext cx="33153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9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1" y="1386167"/>
            <a:ext cx="8740588" cy="546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36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41823" y="762000"/>
            <a:ext cx="9167894" cy="4955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4000" b="1" u="sng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4000" b="1" u="sng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u="sng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সুচনা</a:t>
            </a:r>
            <a:r>
              <a:rPr lang="en-US" sz="4000" b="1" u="sng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b="1" u="sng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মুজিবনগর</a:t>
            </a:r>
            <a:r>
              <a:rPr lang="en-US" sz="4000" b="1" u="sng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u="sng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4000" b="1" u="sng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u="sng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গঠনঃ</a:t>
            </a:r>
            <a:r>
              <a:rPr lang="en-US" sz="4000" b="1" u="sng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রহমানের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মেহেরপুর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বদ্যনাথ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তলা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আম্রকাননে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মুজিবনগর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নামকরন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“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মুক্তিযুদ্ধকে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সঠিক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পরিচালনা</a:t>
            </a:r>
            <a:r>
              <a:rPr lang="en-US" sz="28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যুদ্ধের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স্বপক্ষে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বিশ্ব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জনমত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গড়ে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তোলার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১৯৭১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১০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এপ্রিল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নির্বাচিত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প্রতিনিধিদের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গঠিত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নগর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নামে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পরিচিত</a:t>
            </a:r>
            <a:r>
              <a:rPr lang="en-US" sz="2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”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ঐ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দিনই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আনুষ্ঠানিক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“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স্বাধীনতার</a:t>
            </a:r>
            <a:endParaRPr lang="en-US" sz="32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আদেশ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।”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মুজিবনগর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শপথ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১৯৭১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১৭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এপ্রিল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শপথ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2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মধ্য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দিয়েই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প্রতিষ্ঠিত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88137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52400"/>
            <a:ext cx="8534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buFont typeface="Wingdings" pitchFamily="2" charset="2"/>
              <a:buChar char="q"/>
            </a:pPr>
            <a:r>
              <a:rPr lang="en-US" sz="32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মুজিবনগর</a:t>
            </a:r>
            <a:r>
              <a:rPr lang="en-US" sz="32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32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32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32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কাঠামো</a:t>
            </a:r>
            <a:r>
              <a:rPr lang="en-US" sz="32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নিম্নরুপঃ</a:t>
            </a:r>
            <a:endParaRPr lang="en-US" sz="3200" b="1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914400"/>
            <a:ext cx="2466975" cy="18478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8600" y="2830486"/>
            <a:ext cx="24669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বঙ্গবন্ধু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endParaRPr lang="en-US" sz="20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রাষ্ট্রপতি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0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সর্বাধিনায়ক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5574" y="914400"/>
            <a:ext cx="2028825" cy="222204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09886" y="3144701"/>
            <a:ext cx="16002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সৈয়দ</a:t>
            </a:r>
            <a:r>
              <a:rPr lang="en-US" sz="16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নজরুল</a:t>
            </a:r>
            <a:r>
              <a:rPr lang="en-US" sz="16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ইসলাম</a:t>
            </a:r>
            <a:endParaRPr lang="en-US" sz="16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উপ-রাষ্ট্রপতি</a:t>
            </a:r>
            <a:r>
              <a:rPr lang="en-US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বঙ্গবন্ধুর</a:t>
            </a:r>
            <a:r>
              <a:rPr lang="en-US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অবর্তমানে</a:t>
            </a:r>
            <a:r>
              <a:rPr lang="en-US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অস্থায়ী</a:t>
            </a:r>
            <a:r>
              <a:rPr lang="en-US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রাষ্ট্রপতি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656" y="914400"/>
            <a:ext cx="1700493" cy="204241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833656" y="2953596"/>
            <a:ext cx="1657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তাজউদ্দিন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আহমদ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880662"/>
            <a:ext cx="2133600" cy="2143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781800" y="3015151"/>
            <a:ext cx="1657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.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মুনসুর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আলী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b="1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র্থ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73" y="3784592"/>
            <a:ext cx="2143125" cy="21431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8853" y="5927717"/>
            <a:ext cx="2603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এ.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এইচ.এম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.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কামরুজ্জামান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স্বরাষ্ট্র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ত্রান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পুনর্বাসন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endParaRPr lang="en-US" sz="2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8812" y="3729476"/>
            <a:ext cx="2085975" cy="219075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480236" y="5976061"/>
            <a:ext cx="2603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খন্দকার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মোশতাক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আহমেদ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পররাষ্ট্র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endParaRPr lang="en-US" sz="2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06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10" grpId="0"/>
      <p:bldP spid="12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870" y="228600"/>
            <a:ext cx="8770350" cy="3354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ctr">
              <a:buFont typeface="Wingdings" pitchFamily="2" charset="2"/>
              <a:buChar char="v"/>
            </a:pP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উপদেষ্টা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গঠনঃ</a:t>
            </a:r>
            <a:endParaRPr lang="en-US" sz="32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উপদেশ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পরামর্শ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প্রদানের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সদস্য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ছয়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সদস্য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বিশিষ্ট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উপদেষ্টা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হয়ঃ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সদস্য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তালিকা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নিম্নরুপঃ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মাওলানা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আব্দুল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হামিদ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ভাসানী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ন্যাশনাল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পার্টি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)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ন্যাপ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ভাসানী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অধ্যাপক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মোজাফফর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আহমেদ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ন্যাশনাল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আওয়ামী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পার্টি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)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ন্যাপ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মোজাফফর</a:t>
            </a:r>
            <a:endParaRPr lang="en-US" sz="20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কমরেড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মনি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সিং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   (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কমুনিস্ট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পার্টি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শ্রী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মনোরঞ্জন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ধর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  (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কংগ্রেস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তাজ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উদ্দিন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আহমদ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খন্দকার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মোশতাক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(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পররাষ্ট্র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আইন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870" y="3608457"/>
            <a:ext cx="449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সেনাপতিঃ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904" y="3489736"/>
            <a:ext cx="2286000" cy="27660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62790" y="6246830"/>
            <a:ext cx="29042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জি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ওসমানী</a:t>
            </a:r>
            <a:endParaRPr lang="en-US" sz="32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25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8494" y="228600"/>
            <a:ext cx="4055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মুজিবনগর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কার্যক্রমঃ</a:t>
            </a:r>
            <a:endParaRPr lang="en-US" sz="32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813375"/>
            <a:ext cx="904286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বাঙালী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কর্মকর্তাদের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প্রশাসনিক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পরিচালনা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১২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মন্ত্রনালয়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বিশ্বের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গুরুত্ত্ব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পুর্ণ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স্থানে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মিশন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স্থাপন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এসব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মিশন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পক্ষে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প্রচারনা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সমর্থন</a:t>
            </a:r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আদায়ের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চেষ্টা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১০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এপ্রিল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নগর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হওয়ার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৪টি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সেক্টরে</a:t>
            </a:r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৪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সেক্টর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কমান্ডার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নিযুক্ত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১১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এপ্রিল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পুনঃনির্ধারন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১১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সেক্টরে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বিভক্ত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এছাড়া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আরও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কয়েক্টি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সেক্টরে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ব্রিগেড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ফোর্স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এসব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বাহিনীতে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সেনাবাহিনীতে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কর্মরত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বাঙালী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কর্মকর্তা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সদস্য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পুলিশ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ইপিআর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নৌ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বিমান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বাহিনীর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সদস্য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যোগদান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সেক্টরেই</a:t>
            </a:r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নিয়মিত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গেরিলা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যোদ্ধা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হতো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মুক্তিযোদ্ধা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মুক্তিফৌজ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প্রশিক্ষন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ক্যাম্পে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প্রশিক্ষন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দেশের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অভ্যন্তরে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সামরিক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আস্তানায়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হামলা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চালায়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মুক্তিযুদ্ধে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অধীনস্ত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বাহিনী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ছাড়াও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বেশ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বাহিনী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গড়ে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উঠে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টাংগাইলের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কাদেরিয়া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বাহিনী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অন্যতম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81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381000"/>
            <a:ext cx="24769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5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5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0465" y="2209800"/>
            <a:ext cx="7806944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বিভক্ত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করঃ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algn="ctr"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যুদ্ধে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দলের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গুরুত্ত্ব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8670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424934"/>
            <a:ext cx="18293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082" y="1348264"/>
            <a:ext cx="8686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তারিখে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বাহিনী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নিরস্ত্র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বাংগালীর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গনহত্যা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পরিচালনা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28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২৫শে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১৯৭১।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তারিখে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১৯৭১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২৬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১২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নগর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তারিখে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ঘটিত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১০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এপ্রিল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মেহেরপুরের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বদ্যনাথ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তলার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আম্রকাননে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রাষ্ট্রপতি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৫।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তাজউদ্দিন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আহমদ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৬।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বাঙলাদেশের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যুদ্ধে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সেক্টরে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করেছিল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১১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 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81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371600"/>
            <a:ext cx="5174698" cy="386112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70311" y="152400"/>
            <a:ext cx="41392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8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8800" b="1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636" y="5071128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buFont typeface="Arial" charset="0"/>
              <a:buChar char="•"/>
            </a:pP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মুক্তিযুদ্ধে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ছাত্র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সমাজের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ভূমিকা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342900" lvl="0" indent="-342900" algn="ctr">
              <a:buFont typeface="Arial" charset="0"/>
              <a:buChar char="•"/>
            </a:pP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মুক্তিযুদ্ধে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সমাজের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অবদান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b="1" dirty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5911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30" y="118566"/>
            <a:ext cx="8794028" cy="658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39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7200" b="1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495800" cy="63976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286000"/>
            <a:ext cx="4495800" cy="395128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মুহাম্মদ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সুলতান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মাহমুদ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তালুকদার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পবুরিয়াচালা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ইসলামিয়া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আলিম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মাদরাসা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ডাকঘরঃ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রঘুনাথপুর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কালিয়াকৈর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গাজীপুর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 algn="ctr"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ই-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sultaanmahmod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1@gmail.com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3000" y="1535113"/>
            <a:ext cx="3733800" cy="63976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286000"/>
            <a:ext cx="3733800" cy="3951288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০2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০১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প্রস্তুতি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মুক্তিযুদ্ধ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অভ্যুদয়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৫০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8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03257"/>
            <a:ext cx="34884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এগুলো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8659" y="919441"/>
            <a:ext cx="2466975" cy="18478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014691"/>
            <a:ext cx="2762250" cy="16573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892945"/>
            <a:ext cx="1752600" cy="26003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62" y="3733800"/>
            <a:ext cx="2371725" cy="19240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938586"/>
            <a:ext cx="2590800" cy="1409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050" y="3733799"/>
            <a:ext cx="2514600" cy="18192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14600" y="3124200"/>
            <a:ext cx="2985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৭ই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ভাষন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1" y="5943600"/>
            <a:ext cx="2280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সশস্ত্র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যুদ্ধ</a:t>
            </a:r>
            <a:endParaRPr lang="en-US" sz="32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5654257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নিহত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যুদ্ধা</a:t>
            </a:r>
            <a:endParaRPr lang="en-US" sz="32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70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362200"/>
            <a:ext cx="8153400" cy="253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আজকে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</a:t>
            </a:r>
          </a:p>
          <a:p>
            <a:pPr lvl="0" algn="ctr">
              <a:spcBef>
                <a:spcPct val="20000"/>
              </a:spcBef>
              <a:buClr>
                <a:srgbClr val="759AA5">
                  <a:lumMod val="60000"/>
                  <a:lumOff val="40000"/>
                </a:srgbClr>
              </a:buClr>
            </a:pPr>
            <a:r>
              <a:rPr lang="en-US" sz="54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54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প্রস্তুতি</a:t>
            </a:r>
            <a:r>
              <a:rPr lang="en-US" sz="54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54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মুক্তিযুদ্ধ</a:t>
            </a:r>
            <a:r>
              <a:rPr lang="en-US" sz="54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4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54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54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অভ্যুদয়</a:t>
            </a:r>
            <a:endParaRPr lang="en-US" sz="5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70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199" y="1600200"/>
            <a:ext cx="8432117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5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ফলঃ</a:t>
            </a:r>
            <a:endParaRPr lang="en-US" sz="5400" b="1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----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৭ই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মার্চের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ভাষণের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গুরুত্ত্ব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যুদ্ধ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পরিচালনার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ক্ষেত্রে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মুজিবনগর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ভূমিকা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অর্জনের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ঘটনা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প্রবাহে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গুরুত্ত্বপুর্ণ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ব্যক্তিদের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ভুমিকা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বিশ্লষন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400" b="1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20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73" y="3372527"/>
            <a:ext cx="2057400" cy="274673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52400" y="6119262"/>
            <a:ext cx="2576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জুলফিকার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ভূট্রো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09600"/>
            <a:ext cx="2667000" cy="17145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0965" y="2368924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জেনারেল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ইয়াহিয়া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71800" y="614082"/>
            <a:ext cx="626485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১৯৭১সালের ৩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ইয়াহিয়া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অধিবেষন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আহবান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ভুট্রোর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অজুহাত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দেখিয়ে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৩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অধিবেষন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স্থগিত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91685" y="3276600"/>
            <a:ext cx="6301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ভূট্রো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অধিবেষনে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যোগ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অস্বীকার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29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28600"/>
            <a:ext cx="2466975" cy="18478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28600" y="2094379"/>
            <a:ext cx="854112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গরিষ্ঠ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নেতা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জানিয়ে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অধিবেষন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স্থগিত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জনগন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ভিক্ষোভে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প্রতিবাদে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সংগ্রাম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আহবানে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৩মার্চ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৪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দেশে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ধর্মঘট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বঙ্গবন্দু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অসহযোগ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এমন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পরিস্থিতিতে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৭ই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বিশাল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জনসম্মুখে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রেসকোর্স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ময়দানে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019924"/>
            <a:ext cx="1752600" cy="26003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23565" y="4033371"/>
            <a:ext cx="624615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ভাষনেই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গোষ্ঠীর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শোষন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বঞ্চনার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ইতিহাসতুলে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বাঙ্গালী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জাতির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ইতিহাসে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দলিল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এভাষনের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বাঙ্গালী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প্রস্তুতি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14509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7929" y="152400"/>
            <a:ext cx="89916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আনুষ্ঠানিক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যাত্রাঃ</a:t>
            </a:r>
            <a:endParaRPr lang="en-US" sz="32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৭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ঘোষিত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কর্মসূচী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অনুযায়ী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অফিস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আদালত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প্রতিষ্ঠান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কারখানা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বন্ধ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ইয়াহিয়া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কথা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ভূট্রোও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অপর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অস্ত্র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সৈন্য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গোলাবারুদ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পশ্চিম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এসে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আক্রমনের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গোপনে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প্রস্তুতি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১৭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টিক্কা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রাও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ফরমান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“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অপারেশন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সার্চ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লাইট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”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নীরহ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বাঙ্গালীর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হত্যাকান্ড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পরিচালনার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নীল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নক্সা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প্রস্তুত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২৫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পৃথিবীর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ইতিহাসে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বরবর্তম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হত্যা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“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অপারেশন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সার্চ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লাইট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”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পরিচালিত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ইয়াহিয়া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ভূট্রো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গোপনে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২৫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ত্যাগ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ইয়াহিয়া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খানের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নির্দেশেই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পাকিস্তানী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সামরিক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বাহিনী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নিরহ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বাঙ্গালীর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ঝাপিয়ে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পড়ে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পাকিস্তানী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বাহিনী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রাজার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বাগ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পুলিশ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ক্যাম্প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ইপিয়আর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পিলখানা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বিশ্ববিদ্যালয়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গুরুত্ত্ব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পুর্ণ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স্থানে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হামলা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চালায়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নৃশংস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গনহত্যা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চালায়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ইতিহাসে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“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কাল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রাত্রি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”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নামে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পরিচিত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২৫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মার্চের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কাল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রাত্রিতেই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বঙ্গবন্ধু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ওয়্যারলেস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যোগে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দেশের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স্থানে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পাঠিয়ে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দেন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শোনা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মাত্রই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চট্রগ্রাম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দেশের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প্রতিটি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জেলায়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প্রতিরোদ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গড়ে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তোলা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সাম্রিক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বাহিনীর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বাঙ্গালী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নিরস্ত্র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অসম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লড়াই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ইতিহাসে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মুক্তিযুদ্ধ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পরিচিত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২৬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প্রহরে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অর্থা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ৎ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মধ্যরাতে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গ্রেপ্তার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গোপনে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পশ্চিম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যাওয়া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5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12" y="1143000"/>
            <a:ext cx="8861721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ঘোষনাঃ</a:t>
            </a:r>
            <a:endParaRPr lang="en-US" sz="36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২৫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১২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গ্রেপ্তার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হওয়ার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মুহুর্তে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১ম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ঘোষনাটি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ইংরেজীতে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হলোঃ</a:t>
            </a:r>
            <a:r>
              <a:rPr lang="en-US" sz="20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0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“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ইহাই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হয়তো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আমার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শেষ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বার্তা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আজ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থেকেবাংলাদেশ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আমি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জনগনকে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আহবান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জানাইতেছি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যেখানে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যাহার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নিয়েই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রুখে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দাঁড়াও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সর্বশক্তি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হানাদার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বাহিনীকে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প্রতিরোধ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।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দখলদার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বাহিনীর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শেষ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সৈন্যটাকে</a:t>
            </a:r>
            <a:r>
              <a:rPr lang="en-US" sz="20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বিতাড়িত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পর্যন্ত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চুড়ান্ত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বিজয়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অর্জন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পর্যন্ত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লড়াই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চালিয়ে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যাও</a:t>
            </a:r>
            <a:r>
              <a:rPr lang="en-US" sz="2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।”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তদানীন্তন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ইপিআর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ট্রান্সমিটার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টেলিগ্রাম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টেলিপ্রিন্টারের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স্থানে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প্রচার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২৬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দুপুরে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নেতা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হান্নান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চট্রগ্রাম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বেতার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কেন্দ্র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সন্ধায়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কালুরঘাট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বেতার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কেন্দ্র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২য়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প্রচার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২৭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সন্ধ্যায়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বেতার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কেন্দ্র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সামরিক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অফিসার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মেজর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জিয়াউর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সমর্থনে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বক্তব্য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68051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1074</TotalTime>
  <Words>1162</Words>
  <Application>Microsoft Office PowerPoint</Application>
  <PresentationFormat>On-screen Show (4:3)</PresentationFormat>
  <Paragraphs>143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Thatch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পরিচিতি</dc:title>
  <dc:creator>SULTAN MAHMOUD</dc:creator>
  <cp:lastModifiedBy>SULTAN MAHMOUD</cp:lastModifiedBy>
  <cp:revision>216</cp:revision>
  <dcterms:created xsi:type="dcterms:W3CDTF">2006-08-16T00:00:00Z</dcterms:created>
  <dcterms:modified xsi:type="dcterms:W3CDTF">2016-09-28T06:49:45Z</dcterms:modified>
</cp:coreProperties>
</file>